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C64E"/>
    <a:srgbClr val="58C531"/>
    <a:srgbClr val="45C74B"/>
    <a:srgbClr val="366994"/>
    <a:srgbClr val="DBE5F1"/>
    <a:srgbClr val="D2DFEE"/>
    <a:srgbClr val="C8D7EA"/>
    <a:srgbClr val="BACDE4"/>
    <a:srgbClr val="A7BFDD"/>
    <a:srgbClr val="7A9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24" autoAdjust="0"/>
  </p:normalViewPr>
  <p:slideViewPr>
    <p:cSldViewPr>
      <p:cViewPr>
        <p:scale>
          <a:sx n="66" d="100"/>
          <a:sy n="66" d="100"/>
        </p:scale>
        <p:origin x="-2880" y="-2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72D33-5778-45AA-AD96-D3E294F743CB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96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643DD-46A4-4D5D-AD48-E473BF8D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96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643DD-46A4-4D5D-AD48-E473BF8DBB0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E139-761D-4C37-8A9B-22670DEF1D8B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2F13-DF61-4224-A20D-92CCADF62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E139-761D-4C37-8A9B-22670DEF1D8B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2F13-DF61-4224-A20D-92CCADF62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E139-761D-4C37-8A9B-22670DEF1D8B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2F13-DF61-4224-A20D-92CCADF62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E139-761D-4C37-8A9B-22670DEF1D8B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2F13-DF61-4224-A20D-92CCADF62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E139-761D-4C37-8A9B-22670DEF1D8B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2F13-DF61-4224-A20D-92CCADF62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E139-761D-4C37-8A9B-22670DEF1D8B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2F13-DF61-4224-A20D-92CCADF62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E139-761D-4C37-8A9B-22670DEF1D8B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2F13-DF61-4224-A20D-92CCADF62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E139-761D-4C37-8A9B-22670DEF1D8B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2F13-DF61-4224-A20D-92CCADF62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E139-761D-4C37-8A9B-22670DEF1D8B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2F13-DF61-4224-A20D-92CCADF62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E139-761D-4C37-8A9B-22670DEF1D8B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2F13-DF61-4224-A20D-92CCADF62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E139-761D-4C37-8A9B-22670DEF1D8B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2F13-DF61-4224-A20D-92CCADF62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1E139-761D-4C37-8A9B-22670DEF1D8B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72F13-DF61-4224-A20D-92CCADF62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dmk26@mail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-27384" y="-15552"/>
            <a:ext cx="694655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Book Antiqua" pitchFamily="18" charset="0"/>
              </a:rPr>
              <a:t>АНКЕТА для заполнения</a:t>
            </a:r>
          </a:p>
          <a:p>
            <a:pPr algn="ctr"/>
            <a:r>
              <a:rPr lang="ru-RU" b="1" dirty="0" smtClean="0">
                <a:latin typeface="Book Antiqua" pitchFamily="18" charset="0"/>
              </a:rPr>
              <a:t> в рамках регионального конкурса</a:t>
            </a:r>
            <a:r>
              <a:rPr lang="ru-RU" sz="2000" b="1" dirty="0" smtClean="0">
                <a:latin typeface="Book Antiqua" pitchFamily="18" charset="0"/>
              </a:rPr>
              <a:t/>
            </a:r>
            <a:br>
              <a:rPr lang="ru-RU" sz="2000" b="1" dirty="0" smtClean="0">
                <a:latin typeface="Book Antiqua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«Лучший проект создания комфортной городской среды» </a:t>
            </a:r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Book Antiqua" pitchFamily="18" charset="0"/>
              </a:rPr>
            </a:br>
            <a:endParaRPr lang="ru-RU" sz="2000" b="1" dirty="0" smtClean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91665" y="1832034"/>
            <a:ext cx="61926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>
                <a:latin typeface="Book Antiqua" pitchFamily="18" charset="0"/>
              </a:rPr>
              <a:t>Спортивная аллея (территория в районе зданий пр. Курчатова, 1, </a:t>
            </a:r>
            <a:br>
              <a:rPr lang="ru-RU" sz="1500" dirty="0" smtClean="0">
                <a:latin typeface="Book Antiqua" pitchFamily="18" charset="0"/>
              </a:rPr>
            </a:br>
            <a:r>
              <a:rPr lang="ru-RU" sz="1500" dirty="0" smtClean="0">
                <a:latin typeface="Book Antiqua" pitchFamily="18" charset="0"/>
              </a:rPr>
              <a:t>ул. Советская, 29)</a:t>
            </a:r>
            <a:endParaRPr lang="ru-RU" sz="1400" b="1" strike="sngStrike" dirty="0" smtClean="0">
              <a:solidFill>
                <a:srgbClr val="24C64E"/>
              </a:solidFill>
              <a:latin typeface="Book Antiqua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35459" y="2395454"/>
            <a:ext cx="63813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>
                <a:latin typeface="Book Antiqua" pitchFamily="18" charset="0"/>
              </a:rPr>
              <a:t>Площадь перед Центром досуга</a:t>
            </a:r>
            <a:endParaRPr lang="ru-RU" sz="1500" b="1" dirty="0" smtClean="0">
              <a:solidFill>
                <a:srgbClr val="FFC000"/>
              </a:solidFill>
              <a:latin typeface="Book Antiqua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0" y="9275221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Book Antiqua" pitchFamily="18" charset="0"/>
              </a:rPr>
              <a:t> Ваши предложения принимаются также на электронную почту Администрации ЗАТО г. Железногорск </a:t>
            </a:r>
            <a:r>
              <a:rPr lang="ru-RU" sz="1200" u="sng" dirty="0" smtClean="0">
                <a:hlinkClick r:id="rId3"/>
              </a:rPr>
              <a:t>admk26@</a:t>
            </a:r>
            <a:r>
              <a:rPr lang="en-US" sz="1200" u="sng" dirty="0" smtClean="0">
                <a:hlinkClick r:id="rId3"/>
              </a:rPr>
              <a:t>mail</a:t>
            </a:r>
            <a:r>
              <a:rPr lang="ru-RU" sz="1200" u="sng" dirty="0" smtClean="0">
                <a:hlinkClick r:id="rId3"/>
              </a:rPr>
              <a:t>.</a:t>
            </a:r>
            <a:r>
              <a:rPr lang="ru-RU" sz="1200" u="sng" dirty="0" err="1" smtClean="0">
                <a:hlinkClick r:id="rId3"/>
              </a:rPr>
              <a:t>ru</a:t>
            </a:r>
            <a:r>
              <a:rPr lang="ru-RU" sz="1200" b="1" dirty="0" smtClean="0">
                <a:latin typeface="Book Antiqua" pitchFamily="18" charset="0"/>
              </a:rPr>
              <a:t> или холле 1 этажа администрации города</a:t>
            </a:r>
          </a:p>
          <a:p>
            <a:pPr algn="ctr"/>
            <a:r>
              <a:rPr lang="ru-RU" sz="1200" b="1" dirty="0" smtClean="0">
                <a:latin typeface="Book Antiqua" pitchFamily="18" charset="0"/>
              </a:rPr>
              <a:t>с 08.30 до 17.30 (обед с 12.30 до 13.30, </a:t>
            </a:r>
            <a:r>
              <a:rPr lang="ru-RU" sz="1200" b="1" dirty="0" err="1" smtClean="0">
                <a:latin typeface="Book Antiqua" pitchFamily="18" charset="0"/>
              </a:rPr>
              <a:t>сб</a:t>
            </a:r>
            <a:r>
              <a:rPr lang="ru-RU" sz="1200" b="1" dirty="0" smtClean="0">
                <a:latin typeface="Book Antiqua" pitchFamily="18" charset="0"/>
              </a:rPr>
              <a:t> и </a:t>
            </a:r>
            <a:r>
              <a:rPr lang="ru-RU" sz="1200" b="1" dirty="0" err="1" smtClean="0">
                <a:latin typeface="Book Antiqua" pitchFamily="18" charset="0"/>
              </a:rPr>
              <a:t>вс</a:t>
            </a:r>
            <a:r>
              <a:rPr lang="ru-RU" sz="1200" b="1" dirty="0" smtClean="0">
                <a:latin typeface="Book Antiqua" pitchFamily="18" charset="0"/>
              </a:rPr>
              <a:t> - выходные дни)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0" y="4763128"/>
            <a:ext cx="6858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70C0"/>
                </a:solidFill>
                <a:latin typeface="Book Antiqua" pitchFamily="18" charset="0"/>
                <a:cs typeface="Times New Roman" pitchFamily="18" charset="0"/>
              </a:rPr>
              <a:t>ПРЕДЛОЖИТЕ ЭЛЕМЕНТЫ  БЛАГОУСТРОЙСТВА : </a:t>
            </a:r>
          </a:p>
          <a:p>
            <a:pPr lvl="0" algn="ctr"/>
            <a:endParaRPr lang="ru-RU" sz="700" b="1" dirty="0" smtClean="0">
              <a:solidFill>
                <a:srgbClr val="0070C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74340" y="972815"/>
            <a:ext cx="6309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Book Antiqua" pitchFamily="18" charset="0"/>
              </a:rPr>
              <a:t>ПРЕДЛОЖИТЕ ТЕРРИТОРИЮ ДЛЯ БЛАГОУСТРОЙСТВА:</a:t>
            </a:r>
            <a:endParaRPr lang="ru-RU" sz="1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537520" y="5092677"/>
            <a:ext cx="3275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rPr>
              <a:t>элементы освещения</a:t>
            </a:r>
            <a:endParaRPr lang="en-US" sz="1400" dirty="0" smtClean="0">
              <a:solidFill>
                <a:prstClr val="black"/>
              </a:solidFill>
              <a:latin typeface="Book Antiqua" pitchFamily="18" charset="0"/>
              <a:cs typeface="Times New Roman" pitchFamily="18" charset="0"/>
            </a:endParaRPr>
          </a:p>
          <a:p>
            <a:endParaRPr lang="ru-RU" sz="1400" dirty="0" smtClean="0"/>
          </a:p>
          <a:p>
            <a:r>
              <a:rPr lang="ru-RU" sz="1400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rPr>
              <a:t>средства размещения информации и рекламные конструкции</a:t>
            </a:r>
            <a:endParaRPr lang="en-US" sz="1400" dirty="0" smtClean="0">
              <a:solidFill>
                <a:prstClr val="black"/>
              </a:solidFill>
              <a:latin typeface="Book Antiqua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prstClr val="black"/>
              </a:solidFill>
              <a:latin typeface="Book Antiqua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Book Antiqua" pitchFamily="18" charset="0"/>
              </a:rPr>
              <a:t>малые архитектурные формы</a:t>
            </a:r>
            <a:endParaRPr lang="en-US" sz="1400" dirty="0" smtClean="0">
              <a:latin typeface="Book Antiqua" pitchFamily="18" charset="0"/>
            </a:endParaRPr>
          </a:p>
          <a:p>
            <a:endParaRPr lang="ru-RU" sz="1400" dirty="0" smtClean="0">
              <a:latin typeface="Book Antiqua" pitchFamily="18" charset="0"/>
            </a:endParaRPr>
          </a:p>
          <a:p>
            <a:r>
              <a:rPr lang="ru-RU" sz="1400" dirty="0" smtClean="0">
                <a:latin typeface="Book Antiqua" pitchFamily="18" charset="0"/>
              </a:rPr>
              <a:t>элементы озеленения</a:t>
            </a:r>
            <a:endParaRPr lang="en-US" sz="1400" dirty="0" smtClean="0">
              <a:latin typeface="Book Antiqua" pitchFamily="18" charset="0"/>
            </a:endParaRPr>
          </a:p>
          <a:p>
            <a:endParaRPr lang="ru-RU" sz="1400" dirty="0" smtClean="0">
              <a:latin typeface="Book Antiqua" pitchFamily="18" charset="0"/>
            </a:endParaRPr>
          </a:p>
          <a:p>
            <a:pPr lvl="0"/>
            <a:r>
              <a:rPr lang="ru-RU" sz="1400" dirty="0" smtClean="0">
                <a:latin typeface="Book Antiqua" pitchFamily="18" charset="0"/>
              </a:rPr>
              <a:t>скамьи, урны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76672" y="4016896"/>
            <a:ext cx="63813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Свой вариант: </a:t>
            </a:r>
            <a:r>
              <a:rPr lang="ru-RU" sz="1200" dirty="0" smtClean="0">
                <a:latin typeface="Book Antiqua" pitchFamily="18" charset="0"/>
              </a:rPr>
              <a:t>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32656" y="7617296"/>
            <a:ext cx="65253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Ваше предложение: </a:t>
            </a:r>
            <a:r>
              <a:rPr lang="ru-RU" sz="1200" dirty="0" smtClean="0">
                <a:latin typeface="Book Antiqua" pitchFamily="18" charset="0"/>
              </a:rPr>
              <a:t>______________________________________________________________________________________________________________________________________________________________________</a:t>
            </a:r>
          </a:p>
          <a:p>
            <a:r>
              <a:rPr lang="ru-RU" sz="1200" dirty="0" smtClean="0">
                <a:latin typeface="Book Antiqua" pitchFamily="18" charset="0"/>
              </a:rPr>
              <a:t>___________________________________________________________________________________</a:t>
            </a:r>
          </a:p>
          <a:p>
            <a:r>
              <a:rPr lang="ru-RU" sz="1200" dirty="0" smtClean="0">
                <a:latin typeface="Book Antiqua" pitchFamily="18" charset="0"/>
              </a:rPr>
              <a:t>___________________________________________________________________________________</a:t>
            </a:r>
          </a:p>
          <a:p>
            <a:endParaRPr lang="ru-RU" sz="1200" dirty="0" smtClean="0">
              <a:latin typeface="Book Antiqua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0" y="8625408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Book Antiqua" pitchFamily="18" charset="0"/>
              </a:rPr>
              <a:t>Ф.И.О.____________________________________________________________________</a:t>
            </a:r>
            <a:endParaRPr lang="en-US" sz="1400" dirty="0" smtClean="0">
              <a:latin typeface="Book Antiqua" pitchFamily="18" charset="0"/>
            </a:endParaRPr>
          </a:p>
          <a:p>
            <a:endParaRPr lang="en-US" sz="1400" dirty="0" smtClean="0">
              <a:latin typeface="Book Antiqua" pitchFamily="18" charset="0"/>
            </a:endParaRPr>
          </a:p>
          <a:p>
            <a:r>
              <a:rPr lang="ru-RU" sz="1400" dirty="0" smtClean="0">
                <a:latin typeface="Book Antiqua" pitchFamily="18" charset="0"/>
              </a:rPr>
              <a:t>__________________________________</a:t>
            </a:r>
            <a:r>
              <a:rPr lang="en-US" sz="1400" dirty="0" smtClean="0">
                <a:latin typeface="Book Antiqua" pitchFamily="18" charset="0"/>
              </a:rPr>
              <a:t>________________ </a:t>
            </a:r>
            <a:r>
              <a:rPr lang="ru-RU" sz="1400" dirty="0" err="1" smtClean="0">
                <a:latin typeface="Book Antiqua" pitchFamily="18" charset="0"/>
              </a:rPr>
              <a:t>Тел.____________________</a:t>
            </a:r>
            <a:endParaRPr lang="ru-RU" sz="1400" dirty="0" smtClean="0">
              <a:latin typeface="Book Antiqua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0" y="8841432"/>
            <a:ext cx="5040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Book Antiqua" pitchFamily="18" charset="0"/>
              </a:rPr>
              <a:t>(заполняется по желанию)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20688" y="2814826"/>
            <a:ext cx="62373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>
                <a:latin typeface="Book Antiqua" pitchFamily="18" charset="0"/>
              </a:rPr>
              <a:t>Сквер ул. 22 партсъезда (территория в районе ул. 22 партсъезда на участке от  ул. Ленина до жилых домов 15, 16)</a:t>
            </a:r>
            <a:endParaRPr lang="ru-RU" sz="1500" b="1" dirty="0" smtClean="0">
              <a:solidFill>
                <a:srgbClr val="C00000"/>
              </a:solidFill>
              <a:latin typeface="Book Antiqua" pitchFamily="18" charset="0"/>
            </a:endParaRPr>
          </a:p>
        </p:txBody>
      </p:sp>
      <p:grpSp>
        <p:nvGrpSpPr>
          <p:cNvPr id="73" name="Группа 72"/>
          <p:cNvGrpSpPr/>
          <p:nvPr/>
        </p:nvGrpSpPr>
        <p:grpSpPr>
          <a:xfrm>
            <a:off x="223216" y="1282535"/>
            <a:ext cx="6548117" cy="6586769"/>
            <a:chOff x="223216" y="1282535"/>
            <a:chExt cx="6548117" cy="6586769"/>
          </a:xfrm>
        </p:grpSpPr>
        <p:sp>
          <p:nvSpPr>
            <p:cNvPr id="54" name="TextBox 53"/>
            <p:cNvSpPr txBox="1"/>
            <p:nvPr/>
          </p:nvSpPr>
          <p:spPr>
            <a:xfrm>
              <a:off x="578645" y="1282535"/>
              <a:ext cx="619268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500" dirty="0" smtClean="0">
                  <a:latin typeface="Book Antiqua" pitchFamily="18" charset="0"/>
                </a:rPr>
                <a:t>Бульвар Андреева (ул. Андреева на участке от ул. Школьная до</a:t>
              </a:r>
              <a:br>
                <a:rPr lang="ru-RU" sz="1500" dirty="0" smtClean="0">
                  <a:latin typeface="Book Antiqua" pitchFamily="18" charset="0"/>
                </a:rPr>
              </a:br>
              <a:r>
                <a:rPr lang="ru-RU" sz="1500" dirty="0" smtClean="0">
                  <a:latin typeface="Book Antiqua" pitchFamily="18" charset="0"/>
                </a:rPr>
                <a:t> ул. Кирова)</a:t>
              </a:r>
              <a:endParaRPr lang="ru-RU" sz="1500" b="1" dirty="0" smtClean="0">
                <a:latin typeface="Book Antiqua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60040" y="5092677"/>
              <a:ext cx="3284984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sz="1400" dirty="0" smtClean="0">
                  <a:solidFill>
                    <a:prstClr val="black"/>
                  </a:solidFill>
                  <a:latin typeface="Book Antiqua" pitchFamily="18" charset="0"/>
                  <a:cs typeface="Times New Roman" pitchFamily="18" charset="0"/>
                </a:rPr>
                <a:t>площадки тихого отдыха</a:t>
              </a:r>
              <a:endParaRPr lang="en-US" sz="1400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endParaRPr>
            </a:p>
            <a:p>
              <a:pPr lvl="0"/>
              <a:endParaRPr lang="ru-RU" sz="1400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endParaRPr>
            </a:p>
            <a:p>
              <a:r>
                <a:rPr lang="ru-RU" sz="1400" dirty="0" smtClean="0">
                  <a:solidFill>
                    <a:prstClr val="black"/>
                  </a:solidFill>
                  <a:latin typeface="Book Antiqua" pitchFamily="18" charset="0"/>
                  <a:cs typeface="Times New Roman" pitchFamily="18" charset="0"/>
                </a:rPr>
                <a:t>детские площадки</a:t>
              </a:r>
              <a:endParaRPr lang="en-US" sz="1400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endParaRPr>
            </a:p>
            <a:p>
              <a:endParaRPr lang="ru-RU" sz="1400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endParaRPr>
            </a:p>
            <a:p>
              <a:pPr lvl="0"/>
              <a:r>
                <a:rPr lang="ru-RU" sz="1400" dirty="0" smtClean="0">
                  <a:solidFill>
                    <a:prstClr val="black"/>
                  </a:solidFill>
                  <a:latin typeface="Book Antiqua" pitchFamily="18" charset="0"/>
                  <a:cs typeface="Times New Roman" pitchFamily="18" charset="0"/>
                </a:rPr>
                <a:t>спортивные площадки</a:t>
              </a:r>
              <a:endParaRPr lang="en-US" sz="1400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endParaRPr>
            </a:p>
            <a:p>
              <a:pPr lvl="0"/>
              <a:endParaRPr lang="ru-RU" sz="1400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endParaRPr>
            </a:p>
            <a:p>
              <a:r>
                <a:rPr lang="ru-RU" sz="1400" dirty="0" smtClean="0">
                  <a:solidFill>
                    <a:prstClr val="black"/>
                  </a:solidFill>
                  <a:latin typeface="Book Antiqua" pitchFamily="18" charset="0"/>
                  <a:cs typeface="Times New Roman" pitchFamily="18" charset="0"/>
                </a:rPr>
                <a:t>площадки для проведения мероприятий</a:t>
              </a:r>
              <a:endParaRPr lang="en-US" sz="1400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endParaRPr>
            </a:p>
            <a:p>
              <a:endParaRPr lang="ru-RU" sz="1400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endParaRPr>
            </a:p>
            <a:p>
              <a:pPr lvl="0"/>
              <a:r>
                <a:rPr lang="ru-RU" sz="1400" dirty="0" smtClean="0">
                  <a:solidFill>
                    <a:prstClr val="black"/>
                  </a:solidFill>
                  <a:latin typeface="Book Antiqua" pitchFamily="18" charset="0"/>
                  <a:cs typeface="Times New Roman" pitchFamily="18" charset="0"/>
                </a:rPr>
                <a:t>площадки для организации</a:t>
              </a:r>
              <a:endParaRPr lang="en-US" sz="1400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endParaRPr>
            </a:p>
            <a:p>
              <a:pPr lvl="0"/>
              <a:r>
                <a:rPr lang="ru-RU" sz="1400" dirty="0" smtClean="0">
                  <a:solidFill>
                    <a:prstClr val="black"/>
                  </a:solidFill>
                  <a:latin typeface="Book Antiqua" pitchFamily="18" charset="0"/>
                  <a:cs typeface="Times New Roman" pitchFamily="18" charset="0"/>
                </a:rPr>
                <a:t>питания</a:t>
              </a: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248436" y="1910184"/>
              <a:ext cx="180000" cy="180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00B050"/>
                </a:solidFill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236456" y="2422984"/>
              <a:ext cx="180000" cy="180000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272480" y="1388007"/>
              <a:ext cx="180000" cy="1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235994" y="3561841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224664" y="7689304"/>
              <a:ext cx="180000" cy="180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24664" y="5164685"/>
              <a:ext cx="180000" cy="180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24664" y="5596733"/>
              <a:ext cx="180000" cy="180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24664" y="7113240"/>
              <a:ext cx="180000" cy="180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24664" y="6028781"/>
              <a:ext cx="180000" cy="180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24664" y="6532837"/>
              <a:ext cx="180000" cy="180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393016" y="5164685"/>
              <a:ext cx="180000" cy="180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3393016" y="6676853"/>
              <a:ext cx="180000" cy="180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393016" y="5704765"/>
              <a:ext cx="180000" cy="180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3393016" y="6244805"/>
              <a:ext cx="180000" cy="180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393016" y="7108901"/>
              <a:ext cx="180000" cy="180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23216" y="2951873"/>
              <a:ext cx="180000" cy="180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620688" y="3440832"/>
              <a:ext cx="5832648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dirty="0" smtClean="0">
                  <a:latin typeface="Book Antiqua" pitchFamily="18" charset="0"/>
                </a:rPr>
                <a:t>Пешеходная зона в границах ул. Ленина на участке от ул. Парковая до ул. Октябрьская</a:t>
              </a: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224266" y="4113411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174</Words>
  <Application>Microsoft Office PowerPoint</Application>
  <PresentationFormat>Лист A4 (210x297 мм)</PresentationFormat>
  <Paragraphs>39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Markovich</dc:creator>
  <cp:lastModifiedBy>Markovich</cp:lastModifiedBy>
  <cp:revision>51</cp:revision>
  <dcterms:created xsi:type="dcterms:W3CDTF">2018-12-28T08:22:16Z</dcterms:created>
  <dcterms:modified xsi:type="dcterms:W3CDTF">2020-05-26T05:15:13Z</dcterms:modified>
</cp:coreProperties>
</file>